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3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E10E6541-0D9D-4356-B388-85E1176ACDD2}" type="datetimeFigureOut">
              <a:rPr lang="ru-RU" smtClean="0"/>
              <a:t>17.01.2021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A5824149-D7AF-4912-8D14-F271FD16D7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6744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E6541-0D9D-4356-B388-85E1176ACDD2}" type="datetimeFigureOut">
              <a:rPr lang="ru-RU" smtClean="0"/>
              <a:t>17.01.2021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24149-D7AF-4912-8D14-F271FD16D7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8182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E6541-0D9D-4356-B388-85E1176ACDD2}" type="datetimeFigureOut">
              <a:rPr lang="ru-RU" smtClean="0"/>
              <a:t>17.01.2021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24149-D7AF-4912-8D14-F271FD16D7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2128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E6541-0D9D-4356-B388-85E1176ACDD2}" type="datetimeFigureOut">
              <a:rPr lang="ru-RU" smtClean="0"/>
              <a:t>17.01.2021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24149-D7AF-4912-8D14-F271FD16D7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41972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E6541-0D9D-4356-B388-85E1176ACDD2}" type="datetimeFigureOut">
              <a:rPr lang="ru-RU" smtClean="0"/>
              <a:t>17.01.2021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24149-D7AF-4912-8D14-F271FD16D7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196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E6541-0D9D-4356-B388-85E1176ACDD2}" type="datetimeFigureOut">
              <a:rPr lang="ru-RU" smtClean="0"/>
              <a:t>17.01.2021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24149-D7AF-4912-8D14-F271FD16D7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03877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E6541-0D9D-4356-B388-85E1176ACDD2}" type="datetimeFigureOut">
              <a:rPr lang="ru-RU" smtClean="0"/>
              <a:t>17.01.2021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24149-D7AF-4912-8D14-F271FD16D7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58911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E6541-0D9D-4356-B388-85E1176ACDD2}" type="datetimeFigureOut">
              <a:rPr lang="ru-RU" smtClean="0"/>
              <a:t>17.01.2021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24149-D7AF-4912-8D14-F271FD16D784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1064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E6541-0D9D-4356-B388-85E1176ACDD2}" type="datetimeFigureOut">
              <a:rPr lang="ru-RU" smtClean="0"/>
              <a:t>17.01.2021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24149-D7AF-4912-8D14-F271FD16D7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3627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E6541-0D9D-4356-B388-85E1176ACDD2}" type="datetimeFigureOut">
              <a:rPr lang="ru-RU" smtClean="0"/>
              <a:t>17.01.2021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24149-D7AF-4912-8D14-F271FD16D7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3563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E6541-0D9D-4356-B388-85E1176ACDD2}" type="datetimeFigureOut">
              <a:rPr lang="ru-RU" smtClean="0"/>
              <a:t>17.01.2021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24149-D7AF-4912-8D14-F271FD16D7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9566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E6541-0D9D-4356-B388-85E1176ACDD2}" type="datetimeFigureOut">
              <a:rPr lang="ru-RU" smtClean="0"/>
              <a:t>17.01.2021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24149-D7AF-4912-8D14-F271FD16D7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5094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E6541-0D9D-4356-B388-85E1176ACDD2}" type="datetimeFigureOut">
              <a:rPr lang="ru-RU" smtClean="0"/>
              <a:t>17.01.2021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24149-D7AF-4912-8D14-F271FD16D7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3340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E6541-0D9D-4356-B388-85E1176ACDD2}" type="datetimeFigureOut">
              <a:rPr lang="ru-RU" smtClean="0"/>
              <a:t>17.01.2021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24149-D7AF-4912-8D14-F271FD16D7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7707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E6541-0D9D-4356-B388-85E1176ACDD2}" type="datetimeFigureOut">
              <a:rPr lang="ru-RU" smtClean="0"/>
              <a:t>17.01.2021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24149-D7AF-4912-8D14-F271FD16D7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2963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E6541-0D9D-4356-B388-85E1176ACDD2}" type="datetimeFigureOut">
              <a:rPr lang="ru-RU" smtClean="0"/>
              <a:t>17.01.2021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24149-D7AF-4912-8D14-F271FD16D7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4729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E6541-0D9D-4356-B388-85E1176ACDD2}" type="datetimeFigureOut">
              <a:rPr lang="ru-RU" smtClean="0"/>
              <a:t>17.01.2021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24149-D7AF-4912-8D14-F271FD16D7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5102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10E6541-0D9D-4356-B388-85E1176ACDD2}" type="datetimeFigureOut">
              <a:rPr lang="ru-RU" smtClean="0"/>
              <a:t>17.01.2021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5824149-D7AF-4912-8D14-F271FD16D7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8774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310924" y="-1333143"/>
            <a:ext cx="10058400" cy="2393762"/>
          </a:xfrm>
        </p:spPr>
        <p:txBody>
          <a:bodyPr>
            <a:normAutofit/>
          </a:bodyPr>
          <a:lstStyle/>
          <a:p>
            <a:pPr algn="ctr"/>
            <a:r>
              <a:rPr lang="ru-RU" sz="6000" dirty="0" smtClean="0">
                <a:latin typeface="Cambria" panose="02040503050406030204" pitchFamily="18" charset="0"/>
                <a:ea typeface="Cambria" panose="02040503050406030204" pitchFamily="18" charset="0"/>
                <a:cs typeface="Arial Unicode MS" panose="020B0604020202020204" pitchFamily="34" charset="-128"/>
              </a:rPr>
              <a:t> </a:t>
            </a:r>
            <a:endParaRPr lang="ru-RU" sz="6000" dirty="0">
              <a:latin typeface="Cambria" panose="02040503050406030204" pitchFamily="18" charset="0"/>
              <a:ea typeface="Cambria" panose="02040503050406030204" pitchFamily="18" charset="0"/>
              <a:cs typeface="Arial Unicode MS" panose="020B0604020202020204" pitchFamily="34" charset="-128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756200" y="4572000"/>
            <a:ext cx="4364544" cy="1094987"/>
          </a:xfrm>
        </p:spPr>
        <p:txBody>
          <a:bodyPr/>
          <a:lstStyle/>
          <a:p>
            <a:pPr algn="ctr"/>
            <a:r>
              <a:rPr lang="ru-RU" dirty="0" smtClean="0"/>
              <a:t>Подготовила:</a:t>
            </a:r>
          </a:p>
          <a:p>
            <a:pPr algn="ctr"/>
            <a:r>
              <a:rPr lang="ru-RU" dirty="0" err="1" smtClean="0"/>
              <a:t>Арзамаскина</a:t>
            </a:r>
            <a:r>
              <a:rPr lang="ru-RU" dirty="0" smtClean="0"/>
              <a:t> Юлиана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2370471" y="1760433"/>
            <a:ext cx="71360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dirty="0" smtClean="0"/>
              <a:t>Проект </a:t>
            </a:r>
            <a:r>
              <a:rPr lang="en-US" sz="6000" dirty="0" err="1" smtClean="0">
                <a:latin typeface="Bodoni MT" panose="02070603080606020203" pitchFamily="18" charset="0"/>
              </a:rPr>
              <a:t>PyGame</a:t>
            </a:r>
            <a:endParaRPr lang="en-US" sz="6000" dirty="0" smtClean="0">
              <a:latin typeface="Bodoni MT" panose="02070603080606020203" pitchFamily="18" charset="0"/>
            </a:endParaRPr>
          </a:p>
          <a:p>
            <a:pPr algn="ctr"/>
            <a:r>
              <a:rPr lang="ru-RU" sz="6000" dirty="0" smtClean="0"/>
              <a:t>«</a:t>
            </a:r>
            <a:r>
              <a:rPr lang="en-US" sz="6000" dirty="0" smtClean="0"/>
              <a:t>GALAXY</a:t>
            </a:r>
            <a:r>
              <a:rPr lang="ru-RU" sz="6000" dirty="0" smtClean="0"/>
              <a:t>»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4158530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526423" y="456639"/>
            <a:ext cx="290841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dirty="0" smtClean="0">
                <a:solidFill>
                  <a:schemeClr val="tx2"/>
                </a:solidFill>
                <a:latin typeface="+mj-lt"/>
              </a:rPr>
              <a:t>ВВЕДЕНИЕ</a:t>
            </a:r>
            <a:endParaRPr lang="ru-RU" sz="4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575275" y="1418602"/>
            <a:ext cx="8810714" cy="2976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Я разработала программу для игры 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«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Galaxy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».</a:t>
            </a:r>
            <a:endParaRPr lang="ru-RU" dirty="0" smtClean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Принцип игры: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/>
              <a:t>Цель данной игры – добраться до конца игрового поля, преодолевая на своем пути препятствия и зарабатывая очки за каждое уничтоженное препятствие</a:t>
            </a:r>
            <a:r>
              <a:rPr lang="ru-RU" dirty="0" smtClean="0"/>
              <a:t>.</a:t>
            </a:r>
            <a:endParaRPr lang="ru-RU" dirty="0" smtClean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Идея проекта: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Создать развлекательную игру, которая способствует развитию логического мышления, проведения времени с пользой</a:t>
            </a: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7" name="Объект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1516537"/>
              </p:ext>
            </p:extLst>
          </p:nvPr>
        </p:nvGraphicFramePr>
        <p:xfrm>
          <a:off x="376015" y="1872812"/>
          <a:ext cx="434975" cy="457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Уравнение" r:id="rId3" imgW="431613" imgH="215806" progId="Equation.3">
                  <p:embed/>
                </p:oleObj>
              </mc:Choice>
              <mc:Fallback>
                <p:oleObj name="Уравнение" r:id="rId3" imgW="431613" imgH="215806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015" y="1872812"/>
                        <a:ext cx="434975" cy="457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1575275" y="4004769"/>
            <a:ext cx="7973227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6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Правила</a:t>
            </a:r>
            <a:r>
              <a:rPr kumimoji="0" lang="ru-R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игры: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Нажатие на стрелки (        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управление спрайтом-игроком (космический корабль)</a:t>
            </a:r>
            <a:endParaRPr kumimoji="0" lang="ru-RU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Нажатие на 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«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пробел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»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выстрел пулей</a:t>
            </a:r>
            <a:endParaRPr kumimoji="0" lang="ru-RU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Нажатие на клавишу 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«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»</a:t>
            </a: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пауза игры</a:t>
            </a: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18"/>
          <p:cNvSpPr>
            <a:spLocks noChangeArrowheads="1"/>
          </p:cNvSpPr>
          <p:nvPr/>
        </p:nvSpPr>
        <p:spPr bwMode="auto">
          <a:xfrm>
            <a:off x="307648" y="287362"/>
            <a:ext cx="23596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2" name="Объект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0936661"/>
              </p:ext>
            </p:extLst>
          </p:nvPr>
        </p:nvGraphicFramePr>
        <p:xfrm>
          <a:off x="3614010" y="4577084"/>
          <a:ext cx="434975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Уравнение" r:id="rId5" imgW="431613" imgH="215806" progId="Equation.3">
                  <p:embed/>
                </p:oleObj>
              </mc:Choice>
              <mc:Fallback>
                <p:oleObj name="Уравнение" r:id="rId5" imgW="431613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4010" y="4577084"/>
                        <a:ext cx="434975" cy="212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3611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325661" y="148991"/>
            <a:ext cx="717277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dirty="0" smtClean="0">
                <a:solidFill>
                  <a:schemeClr val="tx2"/>
                </a:solidFill>
                <a:latin typeface="+mj-lt"/>
              </a:rPr>
              <a:t>РЕАЛИЗАЦИЯ ПРОЕКТА</a:t>
            </a:r>
            <a:endParaRPr lang="ru-RU" sz="4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341690" y="1486968"/>
            <a:ext cx="9776389" cy="377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программе используются файлы фотографий, музыки, файл БД с результатами каждой игры и сам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-файл с кодом.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Модули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используемые при написании кода: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sys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os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Pygame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sqlite3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random</a:t>
            </a: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endParaRPr lang="ru-RU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339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230595" y="521293"/>
            <a:ext cx="9853301" cy="6147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моем коде реализованы следующие функции: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Полное оформление игры (фото, музыка, текст + с изменением его цвета при наведении)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Выбор уровня (1-Легкий, 2-Сложный)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Функция появления/движения препятствий-спрайтов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Функция выстрела (вылета пули-спрайта при нажатии пробела)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Функция появления «Вспышек взрыва» при столкновении спрайтов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Управление игроком-спрайтом (корабль)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Проигрывание различной музыки при разных этапах игры (заставки, сама игра, проигрыш, выигрыш)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Добавление названия уровня/очков в БД результатов (результаты заносятся в конце каждой игры)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Возможность поставить игру на паузу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Возможность прервать игру раньше времени/перезапустить уровень/выбрать уровень заново в любой момент игры.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Ограниченное количество жизней (5), изображенных в виде сердец.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Подсчет очков игры (10 очков за каждое уничтоженное препятствие)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063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ndicam 2021-01-17 22-53-09-53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282" end="606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0998" y="630631"/>
            <a:ext cx="11359017" cy="52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90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325661" y="499369"/>
            <a:ext cx="717277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dirty="0" smtClean="0">
                <a:solidFill>
                  <a:schemeClr val="tx2"/>
                </a:solidFill>
                <a:latin typeface="+mj-lt"/>
              </a:rPr>
              <a:t>ЗАКЛЮЧЕНИЕ</a:t>
            </a:r>
            <a:endParaRPr lang="ru-RU" sz="4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230594" y="1777525"/>
            <a:ext cx="9887485" cy="4835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Я создала проект </a:t>
            </a:r>
            <a:r>
              <a:rPr lang="ru-RU" sz="20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«</a:t>
            </a:r>
            <a:r>
              <a:rPr lang="en-US" sz="20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Galaxy</a:t>
            </a:r>
            <a:r>
              <a:rPr lang="ru-RU" sz="20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» </a:t>
            </a:r>
            <a:r>
              <a:rPr lang="ru-RU" sz="20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 использованием библиотеки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PyGame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создающий игру 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Galaxy</a:t>
            </a: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 помощью написанной мною игры человек учиться </a:t>
            </a: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ловкости</a:t>
            </a: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развивает скорость реакции, </a:t>
            </a: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развивает умственное мышление, заставляет мозг напрягаться.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Но, как и любая работа, мой проект имеет перспективу роста и дальнейшего развития.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2000" dirty="0" smtClean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Возможные доработки программы: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Усовершенствование оформления игры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Возможность отключать/включать музыку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Возможность вводить имя игрока для рейтинга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Вывод рейтинговой таблицы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Разработка новых уровней для игры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3703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а">
  <a:themeElements>
    <a:clrScheme name="Небеса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Небеса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ебеса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TM03457452[[fn=Небесная]]</Template>
  <TotalTime>169</TotalTime>
  <Words>362</Words>
  <Application>Microsoft Office PowerPoint</Application>
  <PresentationFormat>Широкоэкранный</PresentationFormat>
  <Paragraphs>49</Paragraphs>
  <Slides>6</Slides>
  <Notes>0</Notes>
  <HiddenSlides>0</HiddenSlides>
  <MMClips>1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5" baseType="lpstr">
      <vt:lpstr>Arial Unicode MS</vt:lpstr>
      <vt:lpstr>Arial</vt:lpstr>
      <vt:lpstr>Bodoni MT</vt:lpstr>
      <vt:lpstr>Calibri</vt:lpstr>
      <vt:lpstr>Calibri Light</vt:lpstr>
      <vt:lpstr>Cambria</vt:lpstr>
      <vt:lpstr>Times New Roman</vt:lpstr>
      <vt:lpstr>Небеса</vt:lpstr>
      <vt:lpstr>Microsoft Equation 3.0</vt:lpstr>
      <vt:lpstr>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User</dc:creator>
  <cp:lastModifiedBy>User</cp:lastModifiedBy>
  <cp:revision>14</cp:revision>
  <dcterms:created xsi:type="dcterms:W3CDTF">2020-11-21T19:07:57Z</dcterms:created>
  <dcterms:modified xsi:type="dcterms:W3CDTF">2021-01-17T20:04:09Z</dcterms:modified>
</cp:coreProperties>
</file>